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6"/>
  </p:notesMasterIdLst>
  <p:sldIdLst>
    <p:sldId id="256" r:id="rId5"/>
  </p:sldIdLst>
  <p:sldSz cx="12801600" cy="9601200" type="A3"/>
  <p:notesSz cx="9866313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CBB"/>
    <a:srgbClr val="FFFFFF"/>
    <a:srgbClr val="663300"/>
    <a:srgbClr val="FFFFCC"/>
    <a:srgbClr val="990033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06" y="-24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834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9198" y="0"/>
            <a:ext cx="4275402" cy="33834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2E208B06-0507-42DD-B347-84481EF1EA29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17888" y="841375"/>
            <a:ext cx="303053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3241587"/>
            <a:ext cx="7893050" cy="2652206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397419"/>
            <a:ext cx="4275402" cy="33834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9198" y="6397419"/>
            <a:ext cx="4275402" cy="33834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23118E4F-F9FB-4719-99C3-A251FEC212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8355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30537" cy="22733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18E4F-F9FB-4719-99C3-A251FEC2122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221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793F-2021-4332-81E2-8BCCF2EEB03B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7A4C-19AD-48CB-9F49-C3BBB4A552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8832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793F-2021-4332-81E2-8BCCF2EEB03B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7A4C-19AD-48CB-9F49-C3BBB4A552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846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793F-2021-4332-81E2-8BCCF2EEB03B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7A4C-19AD-48CB-9F49-C3BBB4A552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5527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793F-2021-4332-81E2-8BCCF2EEB03B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7A4C-19AD-48CB-9F49-C3BBB4A552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607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793F-2021-4332-81E2-8BCCF2EEB03B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7A4C-19AD-48CB-9F49-C3BBB4A552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2016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793F-2021-4332-81E2-8BCCF2EEB03B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7A4C-19AD-48CB-9F49-C3BBB4A552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115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793F-2021-4332-81E2-8BCCF2EEB03B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7A4C-19AD-48CB-9F49-C3BBB4A552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714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793F-2021-4332-81E2-8BCCF2EEB03B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7A4C-19AD-48CB-9F49-C3BBB4A552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322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793F-2021-4332-81E2-8BCCF2EEB03B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7A4C-19AD-48CB-9F49-C3BBB4A552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384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793F-2021-4332-81E2-8BCCF2EEB03B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7A4C-19AD-48CB-9F49-C3BBB4A552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379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793F-2021-4332-81E2-8BCCF2EEB03B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7A4C-19AD-48CB-9F49-C3BBB4A552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1583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1793F-2021-4332-81E2-8BCCF2EEB03B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D7A4C-19AD-48CB-9F49-C3BBB4A552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619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A4022427-797A-0629-F62D-22414C03483D}"/>
              </a:ext>
            </a:extLst>
          </p:cNvPr>
          <p:cNvSpPr txBox="1"/>
          <p:nvPr/>
        </p:nvSpPr>
        <p:spPr>
          <a:xfrm>
            <a:off x="363508" y="5595069"/>
            <a:ext cx="21398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rgbClr val="6633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DLaM Display" panose="02010000000000000000" pitchFamily="2" charset="0"/>
              </a:rPr>
              <a:t>ハンバーグ</a:t>
            </a:r>
          </a:p>
        </p:txBody>
      </p:sp>
      <p:pic>
        <p:nvPicPr>
          <p:cNvPr id="35" name="図 34" descr="肉と野菜の食事&#10;&#10;自動的に生成された説明">
            <a:extLst>
              <a:ext uri="{FF2B5EF4-FFF2-40B4-BE49-F238E27FC236}">
                <a16:creationId xmlns:a16="http://schemas.microsoft.com/office/drawing/2014/main" id="{5FA494C8-C718-305B-931C-D44ED1CB5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19" y="3527448"/>
            <a:ext cx="1952085" cy="1603849"/>
          </a:xfrm>
          <a:prstGeom prst="rect">
            <a:avLst/>
          </a:prstGeom>
        </p:spPr>
      </p:pic>
      <p:pic>
        <p:nvPicPr>
          <p:cNvPr id="12" name="図 11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34E4D9CA-0274-325F-3692-2A06B1383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155" y="5995789"/>
            <a:ext cx="3403377" cy="528025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D068EE1F-A917-32C9-F11C-CFE83A52DE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801600" cy="960119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4A941DB-3E9D-FB52-D6C7-5698E1260791}"/>
              </a:ext>
            </a:extLst>
          </p:cNvPr>
          <p:cNvSpPr txBox="1"/>
          <p:nvPr/>
        </p:nvSpPr>
        <p:spPr>
          <a:xfrm>
            <a:off x="6400800" y="4367396"/>
            <a:ext cx="234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AE30067-AE01-7F63-368F-1A0C2F969900}"/>
              </a:ext>
            </a:extLst>
          </p:cNvPr>
          <p:cNvSpPr txBox="1"/>
          <p:nvPr/>
        </p:nvSpPr>
        <p:spPr>
          <a:xfrm>
            <a:off x="10536236" y="7564493"/>
            <a:ext cx="2104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/>
              <a:t>いつもご利用頂き、誠にありがとうございます。</a:t>
            </a:r>
            <a:endParaRPr kumimoji="1" lang="en-US" altLang="ja-JP" sz="600" dirty="0"/>
          </a:p>
          <a:p>
            <a:r>
              <a:rPr kumimoji="1" lang="ja-JP" altLang="en-US" sz="600" dirty="0"/>
              <a:t>お米の産地情報につきましては、下記の店舗まで</a:t>
            </a:r>
            <a:endParaRPr kumimoji="1" lang="en-US" altLang="ja-JP" sz="600" dirty="0"/>
          </a:p>
          <a:p>
            <a:r>
              <a:rPr kumimoji="1" lang="ja-JP" altLang="en-US" sz="600" dirty="0"/>
              <a:t>お問合せください。</a:t>
            </a:r>
            <a:endParaRPr kumimoji="1" lang="en-US" altLang="ja-JP" sz="600" dirty="0"/>
          </a:p>
          <a:p>
            <a:r>
              <a:rPr kumimoji="1" lang="ja-JP" altLang="en-US" sz="600" dirty="0"/>
              <a:t>当店は、事業所向け</a:t>
            </a:r>
            <a:r>
              <a:rPr kumimoji="1" lang="en-US" altLang="ja-JP" sz="600" dirty="0"/>
              <a:t>(</a:t>
            </a:r>
            <a:r>
              <a:rPr kumimoji="1" lang="ja-JP" altLang="en-US" sz="600" dirty="0"/>
              <a:t>一般消費者</a:t>
            </a:r>
            <a:r>
              <a:rPr kumimoji="1" lang="en-US" altLang="ja-JP" sz="600" dirty="0"/>
              <a:t>)</a:t>
            </a:r>
            <a:r>
              <a:rPr kumimoji="1" lang="ja-JP" altLang="en-US" sz="600" dirty="0"/>
              <a:t>のお弁当宅配事業です。</a:t>
            </a:r>
            <a:endParaRPr kumimoji="1" lang="en-US" altLang="ja-JP" sz="600" dirty="0"/>
          </a:p>
          <a:p>
            <a:endParaRPr kumimoji="1" lang="ja-JP" altLang="en-US" sz="6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416A0B9-716A-4E73-67BF-15201E97BE0C}"/>
              </a:ext>
            </a:extLst>
          </p:cNvPr>
          <p:cNvSpPr txBox="1"/>
          <p:nvPr/>
        </p:nvSpPr>
        <p:spPr>
          <a:xfrm>
            <a:off x="9349155" y="85173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D8C45F9-8DF5-3A50-92B0-FF4F1290592F}"/>
              </a:ext>
            </a:extLst>
          </p:cNvPr>
          <p:cNvSpPr txBox="1"/>
          <p:nvPr/>
        </p:nvSpPr>
        <p:spPr>
          <a:xfrm>
            <a:off x="10536236" y="8055246"/>
            <a:ext cx="22653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フレッシュランチ</a:t>
            </a:r>
            <a:r>
              <a:rPr kumimoji="1" lang="en-US" altLang="ja-JP" sz="105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39</a:t>
            </a:r>
            <a:endParaRPr kumimoji="1" lang="ja-JP" altLang="en-US" sz="105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A1C52A8-087B-793B-1B34-31504EAAA3A5}"/>
              </a:ext>
            </a:extLst>
          </p:cNvPr>
          <p:cNvSpPr txBox="1"/>
          <p:nvPr/>
        </p:nvSpPr>
        <p:spPr>
          <a:xfrm>
            <a:off x="10599394" y="8231922"/>
            <a:ext cx="10695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/>
              <a:t>福山市明神町</a:t>
            </a:r>
            <a:r>
              <a:rPr kumimoji="1" lang="en-US" altLang="ja-JP" sz="800" dirty="0"/>
              <a:t>1-2-40</a:t>
            </a:r>
            <a:endParaRPr kumimoji="1" lang="ja-JP" altLang="en-US" sz="8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16990A5-5332-09D5-70E3-577FC62933FD}"/>
              </a:ext>
            </a:extLst>
          </p:cNvPr>
          <p:cNvSpPr txBox="1"/>
          <p:nvPr/>
        </p:nvSpPr>
        <p:spPr>
          <a:xfrm>
            <a:off x="11641213" y="8085728"/>
            <a:ext cx="987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福山店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F3A778A-4DE7-7F1E-B214-684CE30A818E}"/>
              </a:ext>
            </a:extLst>
          </p:cNvPr>
          <p:cNvSpPr txBox="1"/>
          <p:nvPr/>
        </p:nvSpPr>
        <p:spPr>
          <a:xfrm>
            <a:off x="10640250" y="8342090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TEL(084)920-1139</a:t>
            </a:r>
            <a:endParaRPr kumimoji="1" lang="ja-JP" altLang="en-US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8254457-38B6-5506-B153-9762615D97FC}"/>
              </a:ext>
            </a:extLst>
          </p:cNvPr>
          <p:cNvSpPr txBox="1"/>
          <p:nvPr/>
        </p:nvSpPr>
        <p:spPr>
          <a:xfrm>
            <a:off x="10642975" y="8599269"/>
            <a:ext cx="199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FAX(084)920-1137</a:t>
            </a:r>
            <a:endParaRPr kumimoji="1" lang="ja-JP" altLang="en-US" b="1" dirty="0"/>
          </a:p>
        </p:txBody>
      </p:sp>
      <p:pic>
        <p:nvPicPr>
          <p:cNvPr id="4" name="図 3" descr="図形&#10;&#10;低い精度で自動的に生成された説明">
            <a:extLst>
              <a:ext uri="{FF2B5EF4-FFF2-40B4-BE49-F238E27FC236}">
                <a16:creationId xmlns:a16="http://schemas.microsoft.com/office/drawing/2014/main" id="{D33391FF-E672-3D60-C742-42454089E7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7194" y="2376094"/>
            <a:ext cx="1161257" cy="150639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7FA2080-AFEA-005C-9976-4968D3849A1A}"/>
              </a:ext>
            </a:extLst>
          </p:cNvPr>
          <p:cNvSpPr txBox="1"/>
          <p:nvPr/>
        </p:nvSpPr>
        <p:spPr>
          <a:xfrm>
            <a:off x="5090160" y="416052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91AAAAD-DE1E-AEF7-A306-43DA22186088}"/>
              </a:ext>
            </a:extLst>
          </p:cNvPr>
          <p:cNvSpPr txBox="1"/>
          <p:nvPr/>
        </p:nvSpPr>
        <p:spPr>
          <a:xfrm>
            <a:off x="2284697" y="2785486"/>
            <a:ext cx="5020733" cy="24622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ADLaM Display" panose="020F0502020204030204" pitchFamily="2" charset="0"/>
              </a:rPr>
              <a:t>当社使用の容器と写真の容器が異なる為、盛り付け方が変わる場合があります。</a:t>
            </a:r>
          </a:p>
        </p:txBody>
      </p:sp>
      <p:pic>
        <p:nvPicPr>
          <p:cNvPr id="23" name="図 22" descr="ロゴ&#10;&#10;自動的に生成された説明">
            <a:extLst>
              <a:ext uri="{FF2B5EF4-FFF2-40B4-BE49-F238E27FC236}">
                <a16:creationId xmlns:a16="http://schemas.microsoft.com/office/drawing/2014/main" id="{D10CB664-5C89-7F34-075F-F7EEEDBF34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82" y="7992710"/>
            <a:ext cx="3248692" cy="1277309"/>
          </a:xfrm>
          <a:prstGeom prst="rect">
            <a:avLst/>
          </a:prstGeom>
        </p:spPr>
      </p:pic>
      <p:pic>
        <p:nvPicPr>
          <p:cNvPr id="2" name="図 1" descr="図形&#10;&#10;低い精度で自動的に生成された説明">
            <a:extLst>
              <a:ext uri="{FF2B5EF4-FFF2-40B4-BE49-F238E27FC236}">
                <a16:creationId xmlns:a16="http://schemas.microsoft.com/office/drawing/2014/main" id="{D3A9DE98-E0C8-4FD2-0E9B-038C5A782E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6626" y="4525420"/>
            <a:ext cx="956363" cy="159654"/>
          </a:xfrm>
          <a:prstGeom prst="rect">
            <a:avLst/>
          </a:prstGeom>
        </p:spPr>
      </p:pic>
      <p:pic>
        <p:nvPicPr>
          <p:cNvPr id="30" name="図 29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9D7C22A7-8212-611A-D035-39158132F4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376" y="5012754"/>
            <a:ext cx="3431443" cy="1475317"/>
          </a:xfrm>
          <a:prstGeom prst="rect">
            <a:avLst/>
          </a:prstGeom>
        </p:spPr>
      </p:pic>
      <p:pic>
        <p:nvPicPr>
          <p:cNvPr id="32" name="図 31" descr="図形&#10;&#10;低い精度で自動的に生成された説明">
            <a:extLst>
              <a:ext uri="{FF2B5EF4-FFF2-40B4-BE49-F238E27FC236}">
                <a16:creationId xmlns:a16="http://schemas.microsoft.com/office/drawing/2014/main" id="{A8CC3A32-C029-7B7A-B5FB-1433945B6F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0033" y="7653277"/>
            <a:ext cx="1070060" cy="173792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F65CB45D-0CC4-E2A9-73F3-1F401F74C505}"/>
              </a:ext>
            </a:extLst>
          </p:cNvPr>
          <p:cNvSpPr txBox="1"/>
          <p:nvPr/>
        </p:nvSpPr>
        <p:spPr>
          <a:xfrm>
            <a:off x="4162671" y="7625207"/>
            <a:ext cx="12647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1" dirty="0">
                <a:solidFill>
                  <a:srgbClr val="6633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DLaM Display" panose="02010000000000000000" pitchFamily="2" charset="0"/>
              </a:rPr>
              <a:t>オクラのえび詰め天ぷら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24512B1-0D70-7BF7-1EC2-223C773F66A6}"/>
              </a:ext>
            </a:extLst>
          </p:cNvPr>
          <p:cNvSpPr txBox="1"/>
          <p:nvPr/>
        </p:nvSpPr>
        <p:spPr>
          <a:xfrm>
            <a:off x="4191756" y="4501944"/>
            <a:ext cx="1340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1" dirty="0">
                <a:solidFill>
                  <a:srgbClr val="6633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DLaM Display" panose="02010000000000000000" pitchFamily="2" charset="0"/>
              </a:rPr>
              <a:t>小イワシの南蛮漬け</a:t>
            </a:r>
          </a:p>
        </p:txBody>
      </p:sp>
      <p:pic>
        <p:nvPicPr>
          <p:cNvPr id="18" name="図 17" descr="図形&#10;&#10;低い精度で自動的に生成された説明">
            <a:extLst>
              <a:ext uri="{FF2B5EF4-FFF2-40B4-BE49-F238E27FC236}">
                <a16:creationId xmlns:a16="http://schemas.microsoft.com/office/drawing/2014/main" id="{438B34F1-C6E0-16C1-B73F-470A22D49B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51" y="9186712"/>
            <a:ext cx="1262660" cy="146452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27C1C4B-6613-C05F-CCFB-887E4263671F}"/>
              </a:ext>
            </a:extLst>
          </p:cNvPr>
          <p:cNvSpPr txBox="1"/>
          <p:nvPr/>
        </p:nvSpPr>
        <p:spPr>
          <a:xfrm>
            <a:off x="944081" y="9020745"/>
            <a:ext cx="134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rgbClr val="6633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DLaM Display" panose="02010000000000000000" pitchFamily="2" charset="0"/>
              </a:rPr>
              <a:t>＆野菜コロッケ</a:t>
            </a:r>
          </a:p>
        </p:txBody>
      </p:sp>
      <p:pic>
        <p:nvPicPr>
          <p:cNvPr id="8" name="図 7" descr="図形&#10;&#10;低い精度で自動的に生成された説明">
            <a:extLst>
              <a:ext uri="{FF2B5EF4-FFF2-40B4-BE49-F238E27FC236}">
                <a16:creationId xmlns:a16="http://schemas.microsoft.com/office/drawing/2014/main" id="{BEE53C5E-3735-901A-4AA2-7760E0A3A9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3440" y="6064720"/>
            <a:ext cx="956363" cy="159654"/>
          </a:xfrm>
          <a:prstGeom prst="rect">
            <a:avLst/>
          </a:prstGeom>
        </p:spPr>
      </p:pic>
      <p:pic>
        <p:nvPicPr>
          <p:cNvPr id="14" name="図 13" descr="図形&#10;&#10;低い精度で自動的に生成された説明">
            <a:extLst>
              <a:ext uri="{FF2B5EF4-FFF2-40B4-BE49-F238E27FC236}">
                <a16:creationId xmlns:a16="http://schemas.microsoft.com/office/drawing/2014/main" id="{90A36F71-D6A9-BA38-85F8-17963E72B6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4038" y="4343134"/>
            <a:ext cx="956363" cy="159654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8118CE3-B978-9264-BCC1-AA70E5A0B762}"/>
              </a:ext>
            </a:extLst>
          </p:cNvPr>
          <p:cNvSpPr txBox="1"/>
          <p:nvPr/>
        </p:nvSpPr>
        <p:spPr>
          <a:xfrm>
            <a:off x="7704730" y="4336126"/>
            <a:ext cx="150161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rgbClr val="6633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DLaM Display" panose="02010000000000000000" pitchFamily="2" charset="0"/>
              </a:rPr>
              <a:t>３種のきのこクリームフライ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E2EC817-F204-B686-9A6E-907A11E9BCC7}"/>
              </a:ext>
            </a:extLst>
          </p:cNvPr>
          <p:cNvSpPr txBox="1"/>
          <p:nvPr/>
        </p:nvSpPr>
        <p:spPr>
          <a:xfrm>
            <a:off x="618495" y="6048833"/>
            <a:ext cx="1340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1" dirty="0">
                <a:solidFill>
                  <a:srgbClr val="6633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DLaM Display" panose="02010000000000000000" pitchFamily="2" charset="0"/>
              </a:rPr>
              <a:t>にくよしウインナー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E5D42B9-8BD7-BC5D-F4CD-5FFF9C42FF66}"/>
              </a:ext>
            </a:extLst>
          </p:cNvPr>
          <p:cNvSpPr txBox="1"/>
          <p:nvPr/>
        </p:nvSpPr>
        <p:spPr>
          <a:xfrm>
            <a:off x="618495" y="9178306"/>
            <a:ext cx="12647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1" dirty="0">
                <a:solidFill>
                  <a:srgbClr val="6633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DLaM Display" panose="02010000000000000000" pitchFamily="2" charset="0"/>
              </a:rPr>
              <a:t>白菜しぐれ煮</a:t>
            </a:r>
          </a:p>
        </p:txBody>
      </p:sp>
      <p:pic>
        <p:nvPicPr>
          <p:cNvPr id="5" name="図 4" descr="皿の上の食べ物&#10;&#10;自動的に生成された説明">
            <a:extLst>
              <a:ext uri="{FF2B5EF4-FFF2-40B4-BE49-F238E27FC236}">
                <a16:creationId xmlns:a16="http://schemas.microsoft.com/office/drawing/2014/main" id="{9240B194-F009-B66E-7730-6DDEE0E2C6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053" y="2735672"/>
            <a:ext cx="2992942" cy="206492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9E6F3CE-CD35-DB4A-2EB6-42641DDCB72E}"/>
              </a:ext>
            </a:extLst>
          </p:cNvPr>
          <p:cNvSpPr txBox="1"/>
          <p:nvPr/>
        </p:nvSpPr>
        <p:spPr>
          <a:xfrm>
            <a:off x="9499147" y="4002238"/>
            <a:ext cx="12647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 dirty="0">
                <a:solidFill>
                  <a:srgbClr val="6633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DLaM Display" panose="02010000000000000000" pitchFamily="2" charset="0"/>
              </a:rPr>
              <a:t>デミグラスソースをかけました。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BC50940-F185-3227-96A6-E4759BC78C8F}"/>
              </a:ext>
            </a:extLst>
          </p:cNvPr>
          <p:cNvSpPr txBox="1"/>
          <p:nvPr/>
        </p:nvSpPr>
        <p:spPr>
          <a:xfrm>
            <a:off x="10160859" y="3875383"/>
            <a:ext cx="12647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 dirty="0">
                <a:solidFill>
                  <a:srgbClr val="6633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DLaM Display" panose="02010000000000000000" pitchFamily="2" charset="0"/>
              </a:rPr>
              <a:t>に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4E3E1F4-6A02-B997-B0F7-0AD1AC073C42}"/>
              </a:ext>
            </a:extLst>
          </p:cNvPr>
          <p:cNvSpPr txBox="1"/>
          <p:nvPr/>
        </p:nvSpPr>
        <p:spPr>
          <a:xfrm>
            <a:off x="9453525" y="4319969"/>
            <a:ext cx="2291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6633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DLaM Display" panose="02010000000000000000" pitchFamily="2" charset="0"/>
              </a:rPr>
              <a:t>ハンバーグ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B86CEFD-2DE3-EB40-F02E-C7EDE131AE6E}"/>
              </a:ext>
            </a:extLst>
          </p:cNvPr>
          <p:cNvSpPr txBox="1"/>
          <p:nvPr/>
        </p:nvSpPr>
        <p:spPr>
          <a:xfrm>
            <a:off x="9463053" y="4625258"/>
            <a:ext cx="12647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 dirty="0">
                <a:solidFill>
                  <a:srgbClr val="6633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DLaM Display" panose="02010000000000000000" pitchFamily="2" charset="0"/>
              </a:rPr>
              <a:t>マカロニサラダ</a:t>
            </a:r>
            <a:r>
              <a:rPr kumimoji="1" lang="en-US" altLang="ja-JP" sz="600" b="1" dirty="0">
                <a:solidFill>
                  <a:srgbClr val="6633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DLaM Display" panose="02010000000000000000" pitchFamily="2" charset="0"/>
              </a:rPr>
              <a:t>/</a:t>
            </a:r>
            <a:r>
              <a:rPr kumimoji="1" lang="ja-JP" altLang="en-US" sz="600" b="1" dirty="0">
                <a:solidFill>
                  <a:srgbClr val="6633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DLaM Display" panose="02010000000000000000" pitchFamily="2" charset="0"/>
              </a:rPr>
              <a:t>大根甘辛炒め</a:t>
            </a:r>
          </a:p>
        </p:txBody>
      </p:sp>
      <p:pic>
        <p:nvPicPr>
          <p:cNvPr id="31" name="図 30" descr="図形, 正方形&#10;&#10;自動的に生成された説明">
            <a:extLst>
              <a:ext uri="{FF2B5EF4-FFF2-40B4-BE49-F238E27FC236}">
                <a16:creationId xmlns:a16="http://schemas.microsoft.com/office/drawing/2014/main" id="{179D994D-0FE4-DB58-0EC4-1976A730F5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2779" flipV="1">
            <a:off x="6852452" y="8844788"/>
            <a:ext cx="466472" cy="20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95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e6f65cd-44f2-4de8-8f5d-7726c69dbaf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1DD845D29A50F428B54E77B5BAE2E98" ma:contentTypeVersion="15" ma:contentTypeDescription="新しいドキュメントを作成します。" ma:contentTypeScope="" ma:versionID="6b93d1cd1e0d1341d5774aa2e5b98edc">
  <xsd:schema xmlns:xsd="http://www.w3.org/2001/XMLSchema" xmlns:xs="http://www.w3.org/2001/XMLSchema" xmlns:p="http://schemas.microsoft.com/office/2006/metadata/properties" xmlns:ns3="ae6f65cd-44f2-4de8-8f5d-7726c69dbafa" xmlns:ns4="f398daeb-6224-432a-a944-74109b467cc3" targetNamespace="http://schemas.microsoft.com/office/2006/metadata/properties" ma:root="true" ma:fieldsID="b09b89ba95dadc71027ace6bafd0c419" ns3:_="" ns4:_="">
    <xsd:import namespace="ae6f65cd-44f2-4de8-8f5d-7726c69dbafa"/>
    <xsd:import namespace="f398daeb-6224-432a-a944-74109b467cc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f65cd-44f2-4de8-8f5d-7726c69dba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98daeb-6224-432a-a944-74109b467cc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20C35A-04DA-4027-8103-1846DA094B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B7843C-5E9E-4653-9574-2EEC53B93C27}">
  <ds:schemaRefs>
    <ds:schemaRef ds:uri="http://purl.org/dc/terms/"/>
    <ds:schemaRef ds:uri="http://schemas.microsoft.com/office/2006/documentManagement/types"/>
    <ds:schemaRef ds:uri="ae6f65cd-44f2-4de8-8f5d-7726c69dbafa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f398daeb-6224-432a-a944-74109b467cc3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B0EDAFC-401B-45A4-BCC8-50A8A0D30D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6f65cd-44f2-4de8-8f5d-7726c69dbafa"/>
    <ds:schemaRef ds:uri="f398daeb-6224-432a-a944-74109b467c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1733</TotalTime>
  <Words>105</Words>
  <Application>Microsoft Office PowerPoint</Application>
  <PresentationFormat>A3 297x420 mm</PresentationFormat>
  <Paragraphs>22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UDゴシック</vt:lpstr>
      <vt:lpstr>HGP創英角ｺﾞｼｯｸUB</vt:lpstr>
      <vt:lpstr>UD デジタル 教科書体 N-B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清末 尚美</dc:creator>
  <cp:lastModifiedBy>清末 尚美</cp:lastModifiedBy>
  <cp:revision>75</cp:revision>
  <cp:lastPrinted>2024-10-04T06:56:27Z</cp:lastPrinted>
  <dcterms:created xsi:type="dcterms:W3CDTF">2022-06-07T08:28:30Z</dcterms:created>
  <dcterms:modified xsi:type="dcterms:W3CDTF">2024-10-04T06:57:15Z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0x01010031DD845D29A50F428B54E77B5BAE2E98</vt:lpwstr>
  </property>
</Properties>
</file>